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8A7EDE-80D2-4612-88AA-8C07E754B721}">
  <a:tblStyle styleId="{938A7EDE-80D2-4612-88AA-8C07E754B7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83"/>
  </p:normalViewPr>
  <p:slideViewPr>
    <p:cSldViewPr snapToGrid="0" snapToObjects="1">
      <p:cViewPr varScale="1">
        <p:scale>
          <a:sx n="126" d="100"/>
          <a:sy n="126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Erin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Tobin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Casey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Alyssa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Erin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Casey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Tobin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Casey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Will and David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Tobin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Alyssa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Alyssa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6FA8D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SzPts val="3200"/>
              <a:buFont typeface="Playfair Display"/>
              <a:buNone/>
              <a:defRPr sz="3200" b="1">
                <a:solidFill>
                  <a:srgbClr val="6FA8D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5800"/>
            <a:ext cx="9144000" cy="315162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179800" y="3770500"/>
            <a:ext cx="4784400" cy="78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1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Alyssa Bryant, Will Edison, Tobin Kassa, David Melvin, Casey Miller, Erin Schmidt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150" y="0"/>
            <a:ext cx="3280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87125" y="330350"/>
            <a:ext cx="3541200" cy="7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b="1">
                <a:solidFill>
                  <a:srgbClr val="6FA8D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Promotional Flier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94625" y="1189250"/>
            <a:ext cx="4704000" cy="29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Aimed to help potential customers get a feel of the culture of Upper Cup and create a positive image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Will be passed out at events that Upper Cup attends, such as the annual Holiday Lights event in Gahanna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 stack will also be placed somewhere in the shop for people to take a share with friends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3110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Instagram Content Calendar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15350"/>
            <a:ext cx="7452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Promotional posts: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“Donut of the Week”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Non-promotional posts that help highlight that Upper Cup: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a community shop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strong ties to the Ethiopian and Eritrean community in Columbus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Hashtags, account tags, links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Generate awareness and visibility in the Columbus community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5175"/>
            <a:ext cx="606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650" y="3528038"/>
            <a:ext cx="25908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Design-A-Donut Flier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69450" y="1152475"/>
            <a:ext cx="50214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Attract families, promote donuts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Sunday afternoons = good time for families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Designed to appeal to children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Flat shapes, colors = no need for premium printing or specialty paper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Monthly, evergreen = no need for replacement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Placement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Schools, churches, community centers (YMCA)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Laminated (more permanent): in Upper Cup, around Creekside, local pools, parks, and athletic fields through Gahanna Parks and Rec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1057" r="1777" b="1018"/>
          <a:stretch/>
        </p:blipFill>
        <p:spPr>
          <a:xfrm>
            <a:off x="5290750" y="190100"/>
            <a:ext cx="3630050" cy="477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Messaging Document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Upper Cup is more than a coffee shop.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Upper Cup is an active member of its local communities.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Upper Cup is deeply connected and highly supportive of the Columbus Ethiopian and Eritrean community.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800" y="2460850"/>
            <a:ext cx="5527200" cy="26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News Release - Gahanna Location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Informs the public of new retail location on Mill Street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Highlights new products available at Gahanna location, not Parsons location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Emphasizes family-friendly environment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Reaches out to young professionals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Will be sent to Gahanna’s local newspaper and ThisWeek Community News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238" y="2857500"/>
            <a:ext cx="55911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151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News Release- Gahanna Lights Event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0866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Highlighted Gahanna Lights Celebration and Upper Cup’s involvement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Upper Cup created a donut contest for visitors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150 people attended the event,  prompting owner to want to do the same activity next year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525" y="2442125"/>
            <a:ext cx="6622525" cy="24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096300" y="17796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Client Feedback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“Wow, this is some really good insight!! Thank you”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391375"/>
            <a:ext cx="44454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Inspired by the traditional coffee ceremony in owner, Micael Habte’s home in Eritrea, Africa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Upper Cup began as a wholesale operation selling coffee beans originating from Eritea, now sell from all over the world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September 2011, he opened his first retail location in Columbus, OH, on Parsons Avenue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Opened a second location in Gahanna, Oh, in May 2017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" sz="1400"/>
              <a:t>Habte’s vision is to create a space for families and friends to gather where they can enjoy anything from a cup of coffee, a donut or a meal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776" y="1391377"/>
            <a:ext cx="2808000" cy="2827227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Research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instagram- receive 50-100 likes on most posts from their 1,598 followers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Their Twitter account hasn’t published a tweet since December 2014, before the Gahanna branch even opened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Website weak in a few areas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phone number for new Gahanna location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links to Facebook and Instagram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News tab has no content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A lot of white space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Interview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40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Wanted to put more emphasis in promoting Gahanna location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Habte placed an ad in </a:t>
            </a:r>
            <a:r>
              <a:rPr lang="en" i="1"/>
              <a:t>614 Magazine </a:t>
            </a:r>
            <a:r>
              <a:rPr lang="en"/>
              <a:t>for $300/month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rented out the Gahanna location to use it for events like “Coffee with Cops,” a website launch and more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Has collaborated with the Gahanna Pigskin Brewery Company, used its coffee as a base for one of their beer specials along with serving Upper Cup’s “homer doughnuts.”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300" y="1017450"/>
            <a:ext cx="2787300" cy="3300971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Communication Analysis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collateral items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more definite social media presence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Facebook and Twitter barely in use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Instagram used consistently, increasing engagement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website does not communicate much information about the new Gahanna location or include the additional products offered outside of coffee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 to social media accounts not available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There is no content under the “New” tab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SWOT Analysis</a:t>
            </a:r>
          </a:p>
        </p:txBody>
      </p:sp>
      <p:graphicFrame>
        <p:nvGraphicFramePr>
          <p:cNvPr id="92" name="Shape 92"/>
          <p:cNvGraphicFramePr/>
          <p:nvPr/>
        </p:nvGraphicFramePr>
        <p:xfrm>
          <a:off x="152400" y="10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{938A7EDE-80D2-4612-88AA-8C07E754B721}</a:tableStyleId>
              </a:tblPr>
              <a:tblGrid>
                <a:gridCol w="4350100"/>
                <a:gridCol w="4519100"/>
              </a:tblGrid>
              <a:tr h="19036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solidFill>
                            <a:srgbClr val="6FA8DC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Strengths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Established brand, evidenced by opening of the second location in Gahanna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Values are consistent, focused on local communities near shops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Affordable prices on coffee</a:t>
                      </a:r>
                    </a:p>
                  </a:txBody>
                  <a:tcPr marL="63500" marR="63500" marT="63500" marB="63500">
                    <a:lnL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solidFill>
                            <a:srgbClr val="6FA8DC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Weaknesses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Lack of advertisement 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Oversaturated market within coffee industry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Lack of consistent social media presence</a:t>
                      </a:r>
                    </a:p>
                  </a:txBody>
                  <a:tcPr marL="63500" marR="63500" marT="63500" marB="63500">
                    <a:lnL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solidFill>
                            <a:srgbClr val="6FA8DC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Opportunities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Focus on food products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$1,000 advertising grant </a:t>
                      </a: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lnL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solidFill>
                            <a:srgbClr val="6FA8DC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Threats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Koko’s Bakery, local company across the street. Focused mostly on fine pastries, but also sells coffee and teas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Blank Slate Coffee, a local food truck in Gahanna that sells coffee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ts val="1200"/>
                        <a:buFont typeface="Lato"/>
                        <a:buChar char="●"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Established brands like Dunkin’ Doughnuts, Tim Hortons and Panera in town</a:t>
                      </a:r>
                    </a:p>
                  </a:txBody>
                  <a:tcPr marL="63500" marR="63500" marT="63500" marB="63500">
                    <a:lnL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8866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Two Main Objectives: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391375"/>
            <a:ext cx="56364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Increase brand awareness with new location in Gahanna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Increase sales with new products (donuts) and emphasis on in-house roasted coffee.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775" y="2995050"/>
            <a:ext cx="2712050" cy="201795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150" y="229375"/>
            <a:ext cx="2620674" cy="2594125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Recommendations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73800" cy="389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Donut Decorating Events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Attract families, promote donuts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Business Card Drawings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Reward customers, collect customer emails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Prize Donation to Gahanna Gala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Reach parents, earn sponsor spot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Messaging Document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employee-generated content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Delete Twitter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one maintaining, posting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Website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mobile interface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Link to Instagram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3660"/>
          <a:stretch/>
        </p:blipFill>
        <p:spPr>
          <a:xfrm>
            <a:off x="5298175" y="244338"/>
            <a:ext cx="2716388" cy="4654826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3096300" y="17796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Collateral Items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pper Cup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Macintosh PowerPoint</Application>
  <PresentationFormat>On-screen Show (16:9)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Lato</vt:lpstr>
      <vt:lpstr>Playfair Display</vt:lpstr>
      <vt:lpstr>Arial</vt:lpstr>
      <vt:lpstr>Upper Cup</vt:lpstr>
      <vt:lpstr>PowerPoint Presentation</vt:lpstr>
      <vt:lpstr>Background</vt:lpstr>
      <vt:lpstr>Research </vt:lpstr>
      <vt:lpstr>Interview</vt:lpstr>
      <vt:lpstr>Communication Analysis</vt:lpstr>
      <vt:lpstr>SWOT Analysis</vt:lpstr>
      <vt:lpstr>Two Main Objectives:</vt:lpstr>
      <vt:lpstr>Recommendations</vt:lpstr>
      <vt:lpstr>Collateral Items</vt:lpstr>
      <vt:lpstr>PowerPoint Presentation</vt:lpstr>
      <vt:lpstr>Instagram Content Calendar</vt:lpstr>
      <vt:lpstr>Design-A-Donut Flier</vt:lpstr>
      <vt:lpstr>Messaging Document</vt:lpstr>
      <vt:lpstr>News Release - Gahanna Location</vt:lpstr>
      <vt:lpstr>News Release- Gahanna Lights Event</vt:lpstr>
      <vt:lpstr>Client Feedback - “Wow, this is some really good insight!! Thank you”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Erin Schmidt</cp:lastModifiedBy>
  <cp:revision>1</cp:revision>
  <dcterms:modified xsi:type="dcterms:W3CDTF">2017-12-05T14:57:05Z</dcterms:modified>
</cp:coreProperties>
</file>