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6858000" cx="12192000"/>
  <p:notesSz cx="6858000" cy="9144000"/>
  <p:embeddedFontLst>
    <p:embeddedFont>
      <p:font typeface="Source Sans Pro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SourceSansPro-regular.fntdata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SourceSansPro-italic.fntdata"/><Relationship Id="rId14" Type="http://schemas.openxmlformats.org/officeDocument/2006/relationships/font" Target="fonts/SourceSansPro-bold.fntdata"/><Relationship Id="rId16" Type="http://schemas.openxmlformats.org/officeDocument/2006/relationships/font" Target="fonts/SourceSansPro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7" name="Google Shape;117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Explanation for palette: Pastel colors have a soft and feminine air to them. Together, the teal and peach have more of a professional yet soft healthcare coloring to them. The teal and peach contrast each other, while the yellow mixes nicely when place next to the peach.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1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showMasterSp="0" type="title">
  <p:cSld name="TITLE">
    <p:bg>
      <p:bgPr>
        <a:solidFill>
          <a:schemeClr val="l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/>
          <p:nvPr>
            <p:ph type="ctrTitle"/>
          </p:nvPr>
        </p:nvSpPr>
        <p:spPr>
          <a:xfrm>
            <a:off x="1915128" y="1788454"/>
            <a:ext cx="8361229" cy="209822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ctr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None/>
              <a:defRPr b="0" i="0" sz="7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8" name="Google Shape;18;p2"/>
          <p:cNvSpPr txBox="1"/>
          <p:nvPr>
            <p:ph idx="1" type="subTitle"/>
          </p:nvPr>
        </p:nvSpPr>
        <p:spPr>
          <a:xfrm>
            <a:off x="2679906" y="3956279"/>
            <a:ext cx="6831673" cy="10862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Source Sans Pro"/>
              <a:buNone/>
              <a:defRPr b="0" i="0" sz="23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Source Sans Pro"/>
              <a:buNone/>
              <a:defRPr b="0" i="1" sz="2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Sans Pro"/>
              <a:buNone/>
              <a:defRPr b="0" i="0" sz="1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Sans Pro"/>
              <a:buNone/>
              <a:defRPr b="0" i="1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Source Sans Pro"/>
              <a:buNone/>
              <a:defRPr b="0" i="0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Source Sans Pro"/>
              <a:buNone/>
              <a:defRPr b="0" i="1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None/>
              <a:defRPr b="0" i="0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None/>
              <a:defRPr b="0" i="1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ctr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400"/>
              <a:buFont typeface="Source Sans Pro"/>
              <a:buNone/>
              <a:defRPr b="0" i="0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19" name="Google Shape;19;p2"/>
          <p:cNvSpPr txBox="1"/>
          <p:nvPr>
            <p:ph idx="10" type="dt"/>
          </p:nvPr>
        </p:nvSpPr>
        <p:spPr>
          <a:xfrm>
            <a:off x="752858" y="6453386"/>
            <a:ext cx="1607944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20" name="Google Shape;20;p2"/>
          <p:cNvSpPr txBox="1"/>
          <p:nvPr>
            <p:ph idx="11" type="ftr"/>
          </p:nvPr>
        </p:nvSpPr>
        <p:spPr>
          <a:xfrm>
            <a:off x="2584054" y="6453386"/>
            <a:ext cx="7023377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21" name="Google Shape;21;p2"/>
          <p:cNvSpPr txBox="1"/>
          <p:nvPr>
            <p:ph idx="12" type="sldNum"/>
          </p:nvPr>
        </p:nvSpPr>
        <p:spPr>
          <a:xfrm>
            <a:off x="9830683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22" name="Google Shape;22;p2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23" name="Google Shape;23;p2"/>
            <p:cNvSpPr/>
            <p:nvPr/>
          </p:nvSpPr>
          <p:spPr>
            <a:xfrm>
              <a:off x="8151962" y="1685652"/>
              <a:ext cx="3275013" cy="4408488"/>
            </a:xfrm>
            <a:custGeom>
              <a:rect b="b" l="l" r="r" t="t"/>
              <a:pathLst>
                <a:path extrusionOk="0" h="120000" w="120000">
                  <a:moveTo>
                    <a:pt x="105132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109512"/>
                  </a:lnTo>
                  <a:lnTo>
                    <a:pt x="105132" y="109524"/>
                  </a:lnTo>
                  <a:lnTo>
                    <a:pt x="10513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</p:sp>
        <p:sp>
          <p:nvSpPr>
            <p:cNvPr id="24" name="Google Shape;24;p2"/>
            <p:cNvSpPr/>
            <p:nvPr/>
          </p:nvSpPr>
          <p:spPr>
            <a:xfrm rot="10800000">
              <a:off x="752858" y="744469"/>
              <a:ext cx="3275668" cy="4408488"/>
            </a:xfrm>
            <a:custGeom>
              <a:rect b="b" l="l" r="r" t="t"/>
              <a:pathLst>
                <a:path extrusionOk="0" h="120000" w="120000">
                  <a:moveTo>
                    <a:pt x="105134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23" y="120000"/>
                  </a:lnTo>
                  <a:cubicBezTo>
                    <a:pt x="-23" y="116376"/>
                    <a:pt x="47" y="113124"/>
                    <a:pt x="0" y="109500"/>
                  </a:cubicBezTo>
                  <a:lnTo>
                    <a:pt x="105134" y="109536"/>
                  </a:lnTo>
                  <a:lnTo>
                    <a:pt x="10513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1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None/>
              <a:defRPr b="0" i="0" sz="4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3" name="Google Shape;83;p11"/>
          <p:cNvSpPr txBox="1"/>
          <p:nvPr>
            <p:ph idx="1" type="body"/>
          </p:nvPr>
        </p:nvSpPr>
        <p:spPr>
          <a:xfrm rot="5400000">
            <a:off x="4386262" y="-719138"/>
            <a:ext cx="3571875" cy="96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55600" lvl="0" marL="457200" marR="0" rtl="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Source Sans Pro"/>
              <a:buChar char="■"/>
              <a:defRPr b="0" i="0" sz="2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355600" lvl="1" marL="9144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Source Sans Pro"/>
              <a:buChar char="–"/>
              <a:defRPr b="0" i="1" sz="2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342900" lvl="2" marL="13716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Sans Pro"/>
              <a:buChar char="■"/>
              <a:defRPr b="0" i="0" sz="1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342900" lvl="3" marL="18288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Sans Pro"/>
              <a:buChar char="–"/>
              <a:defRPr b="0" i="1" sz="1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330200" lvl="4" marL="22860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Source Sans Pro"/>
              <a:buChar char="■"/>
              <a:defRPr b="0" i="0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330200" lvl="5" marL="27432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Source Sans Pro"/>
              <a:buChar char="–"/>
              <a:defRPr b="0" i="1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-317500" lvl="6" marL="32004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Char char="■"/>
              <a:defRPr b="0" i="0" sz="1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-317500" lvl="7" marL="36576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Char char="–"/>
              <a:defRPr b="0" i="1" sz="1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-317500" lvl="8" marL="4114800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400"/>
              <a:buFont typeface="Source Sans Pro"/>
              <a:buChar char="■"/>
              <a:defRPr b="0" i="0" sz="1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84" name="Google Shape;84;p11"/>
          <p:cNvSpPr txBox="1"/>
          <p:nvPr>
            <p:ph idx="10" type="dt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85" name="Google Shape;85;p11"/>
          <p:cNvSpPr txBox="1"/>
          <p:nvPr>
            <p:ph idx="11" type="ftr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86" name="Google Shape;86;p11"/>
          <p:cNvSpPr txBox="1"/>
          <p:nvPr>
            <p:ph idx="12" type="sldNum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2"/>
          <p:cNvSpPr txBox="1"/>
          <p:nvPr>
            <p:ph type="title"/>
          </p:nvPr>
        </p:nvSpPr>
        <p:spPr>
          <a:xfrm rot="5400000">
            <a:off x="7757822" y="2462895"/>
            <a:ext cx="5243244" cy="15657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None/>
              <a:defRPr b="0" i="0" sz="4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9" name="Google Shape;89;p12"/>
          <p:cNvSpPr txBox="1"/>
          <p:nvPr>
            <p:ph idx="1" type="body"/>
          </p:nvPr>
        </p:nvSpPr>
        <p:spPr>
          <a:xfrm rot="5400000">
            <a:off x="2839798" y="-844042"/>
            <a:ext cx="5243244" cy="817964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55600" lvl="0" marL="457200" marR="0" rtl="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Source Sans Pro"/>
              <a:buChar char="■"/>
              <a:defRPr b="0" i="0" sz="2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355600" lvl="1" marL="9144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Source Sans Pro"/>
              <a:buChar char="–"/>
              <a:defRPr b="0" i="1" sz="2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342900" lvl="2" marL="13716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Sans Pro"/>
              <a:buChar char="■"/>
              <a:defRPr b="0" i="0" sz="1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342900" lvl="3" marL="18288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Sans Pro"/>
              <a:buChar char="–"/>
              <a:defRPr b="0" i="1" sz="1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330200" lvl="4" marL="22860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Source Sans Pro"/>
              <a:buChar char="■"/>
              <a:defRPr b="0" i="0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330200" lvl="5" marL="27432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Source Sans Pro"/>
              <a:buChar char="–"/>
              <a:defRPr b="0" i="1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-317500" lvl="6" marL="32004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Char char="■"/>
              <a:defRPr b="0" i="0" sz="1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-317500" lvl="7" marL="36576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Char char="–"/>
              <a:defRPr b="0" i="1" sz="1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-317500" lvl="8" marL="4114800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400"/>
              <a:buFont typeface="Source Sans Pro"/>
              <a:buChar char="■"/>
              <a:defRPr b="0" i="0" sz="1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90" name="Google Shape;90;p12"/>
          <p:cNvSpPr txBox="1"/>
          <p:nvPr>
            <p:ph idx="10" type="dt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91" name="Google Shape;91;p12"/>
          <p:cNvSpPr txBox="1"/>
          <p:nvPr>
            <p:ph idx="11" type="ftr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92" name="Google Shape;92;p12"/>
          <p:cNvSpPr txBox="1"/>
          <p:nvPr>
            <p:ph idx="12" type="sldNum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None/>
              <a:defRPr b="0" i="0" sz="4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7" name="Google Shape;27;p3"/>
          <p:cNvSpPr txBox="1"/>
          <p:nvPr>
            <p:ph idx="1" type="body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55600" lvl="0" marL="457200" marR="0" rtl="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Source Sans Pro"/>
              <a:buChar char="■"/>
              <a:defRPr b="0" i="0" sz="2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355600" lvl="1" marL="9144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Source Sans Pro"/>
              <a:buChar char="–"/>
              <a:defRPr b="0" i="1" sz="2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342900" lvl="2" marL="13716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Sans Pro"/>
              <a:buChar char="■"/>
              <a:defRPr b="0" i="0" sz="1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342900" lvl="3" marL="18288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Sans Pro"/>
              <a:buChar char="–"/>
              <a:defRPr b="0" i="1" sz="1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330200" lvl="4" marL="22860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Source Sans Pro"/>
              <a:buChar char="■"/>
              <a:defRPr b="0" i="0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330200" lvl="5" marL="27432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Source Sans Pro"/>
              <a:buChar char="–"/>
              <a:defRPr b="0" i="1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-317500" lvl="6" marL="32004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Char char="■"/>
              <a:defRPr b="0" i="0" sz="1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-317500" lvl="7" marL="36576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Char char="–"/>
              <a:defRPr b="0" i="1" sz="1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-317500" lvl="8" marL="4114800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400"/>
              <a:buFont typeface="Source Sans Pro"/>
              <a:buChar char="■"/>
              <a:defRPr b="0" i="0" sz="1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28" name="Google Shape;28;p3"/>
          <p:cNvSpPr txBox="1"/>
          <p:nvPr>
            <p:ph idx="10" type="dt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29" name="Google Shape;29;p3"/>
          <p:cNvSpPr txBox="1"/>
          <p:nvPr>
            <p:ph idx="11" type="ftr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30" name="Google Shape;30;p3"/>
          <p:cNvSpPr txBox="1"/>
          <p:nvPr>
            <p:ph idx="12" type="sldNum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showMasterSp="0" type="secHead">
  <p:cSld name="SECTION_HEADER">
    <p:bg>
      <p:bgPr>
        <a:solidFill>
          <a:schemeClr val="dk2"/>
        </a:solid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"/>
          <p:cNvSpPr txBox="1"/>
          <p:nvPr>
            <p:ph type="title"/>
          </p:nvPr>
        </p:nvSpPr>
        <p:spPr>
          <a:xfrm>
            <a:off x="765025" y="1301360"/>
            <a:ext cx="9612971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r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None/>
              <a:defRPr b="0" i="0" sz="72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3" name="Google Shape;33;p4"/>
          <p:cNvSpPr txBox="1"/>
          <p:nvPr>
            <p:ph idx="1" type="body"/>
          </p:nvPr>
        </p:nvSpPr>
        <p:spPr>
          <a:xfrm>
            <a:off x="765025" y="4216328"/>
            <a:ext cx="9612971" cy="11433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Source Sans Pro"/>
              <a:buNone/>
              <a:defRPr b="0" i="0" sz="24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228600" lvl="1" marL="9144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Source Sans Pro"/>
              <a:buNone/>
              <a:defRPr b="0" i="1" sz="20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228600" lvl="2" marL="13716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228600" lvl="3" marL="18288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Source Sans Pro"/>
              <a:buNone/>
              <a:defRPr b="0" i="1" sz="16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228600" lvl="4" marL="22860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Source Sans Pro"/>
              <a:buNone/>
              <a:defRPr b="0" i="0" sz="16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228600" lvl="5" marL="27432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Source Sans Pro"/>
              <a:buNone/>
              <a:defRPr b="0" i="1" sz="16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-228600" lvl="6" marL="32004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Source Sans Pro"/>
              <a:buNone/>
              <a:defRPr b="0" i="0" sz="16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-228600" lvl="7" marL="36576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Source Sans Pro"/>
              <a:buNone/>
              <a:defRPr b="0" i="1" sz="16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-228600" lvl="8" marL="4114800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lt1"/>
              </a:buClr>
              <a:buSzPts val="1400"/>
              <a:buFont typeface="Source Sans Pro"/>
              <a:buNone/>
              <a:defRPr b="0" i="0" sz="16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34" name="Google Shape;34;p4"/>
          <p:cNvSpPr txBox="1"/>
          <p:nvPr>
            <p:ph idx="10" type="dt"/>
          </p:nvPr>
        </p:nvSpPr>
        <p:spPr>
          <a:xfrm>
            <a:off x="738908" y="6453386"/>
            <a:ext cx="1622409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35" name="Google Shape;35;p4"/>
          <p:cNvSpPr txBox="1"/>
          <p:nvPr>
            <p:ph idx="11" type="ftr"/>
          </p:nvPr>
        </p:nvSpPr>
        <p:spPr>
          <a:xfrm>
            <a:off x="2584312" y="6453386"/>
            <a:ext cx="7023377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36" name="Google Shape;36;p4"/>
          <p:cNvSpPr txBox="1"/>
          <p:nvPr>
            <p:ph idx="12" type="sldNum"/>
          </p:nvPr>
        </p:nvSpPr>
        <p:spPr>
          <a:xfrm>
            <a:off x="9830683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7" name="Google Shape;37;p4" title="Crop Mark"/>
          <p:cNvSpPr/>
          <p:nvPr/>
        </p:nvSpPr>
        <p:spPr>
          <a:xfrm>
            <a:off x="8151962" y="1685652"/>
            <a:ext cx="3275013" cy="4408488"/>
          </a:xfrm>
          <a:custGeom>
            <a:rect b="b" l="l" r="r" t="t"/>
            <a:pathLst>
              <a:path extrusionOk="0" h="120000" w="120000">
                <a:moveTo>
                  <a:pt x="105134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109629"/>
                </a:lnTo>
                <a:lnTo>
                  <a:pt x="105134" y="109629"/>
                </a:lnTo>
                <a:lnTo>
                  <a:pt x="10513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None/>
              <a:defRPr b="0" i="0" sz="4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1371600" y="2285999"/>
            <a:ext cx="4447786" cy="358140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55600" lvl="0" marL="457200" marR="0" rtl="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Source Sans Pro"/>
              <a:buChar char="■"/>
              <a:defRPr b="0" i="0" sz="2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355600" lvl="1" marL="9144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Source Sans Pro"/>
              <a:buChar char="–"/>
              <a:defRPr b="0" i="1" sz="2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342900" lvl="2" marL="13716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Sans Pro"/>
              <a:buChar char="■"/>
              <a:defRPr b="0" i="0" sz="1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342900" lvl="3" marL="18288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Sans Pro"/>
              <a:buChar char="–"/>
              <a:defRPr b="0" i="1" sz="1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330200" lvl="4" marL="22860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Source Sans Pro"/>
              <a:buChar char="■"/>
              <a:defRPr b="0" i="0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330200" lvl="5" marL="27432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Source Sans Pro"/>
              <a:buChar char="–"/>
              <a:defRPr b="0" i="1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-317500" lvl="6" marL="32004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Char char="■"/>
              <a:defRPr b="0" i="0" sz="1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-317500" lvl="7" marL="36576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Char char="–"/>
              <a:defRPr b="0" i="1" sz="1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-317500" lvl="8" marL="4114800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400"/>
              <a:buFont typeface="Source Sans Pro"/>
              <a:buChar char="■"/>
              <a:defRPr b="0" i="0" sz="1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6525403" y="2285999"/>
            <a:ext cx="4447786" cy="358140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55600" lvl="0" marL="457200" marR="0" rtl="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Source Sans Pro"/>
              <a:buChar char="■"/>
              <a:defRPr b="0" i="0" sz="2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355600" lvl="1" marL="9144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Source Sans Pro"/>
              <a:buChar char="–"/>
              <a:defRPr b="0" i="1" sz="2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342900" lvl="2" marL="13716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Sans Pro"/>
              <a:buChar char="■"/>
              <a:defRPr b="0" i="0" sz="1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342900" lvl="3" marL="18288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Sans Pro"/>
              <a:buChar char="–"/>
              <a:defRPr b="0" i="1" sz="1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330200" lvl="4" marL="22860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Source Sans Pro"/>
              <a:buChar char="■"/>
              <a:defRPr b="0" i="0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330200" lvl="5" marL="27432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Source Sans Pro"/>
              <a:buChar char="–"/>
              <a:defRPr b="0" i="1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-317500" lvl="6" marL="32004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Char char="■"/>
              <a:defRPr b="0" i="0" sz="1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-317500" lvl="7" marL="36576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Char char="–"/>
              <a:defRPr b="0" i="1" sz="1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-317500" lvl="8" marL="4114800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400"/>
              <a:buFont typeface="Source Sans Pro"/>
              <a:buChar char="■"/>
              <a:defRPr b="0" i="0" sz="1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42" name="Google Shape;42;p5"/>
          <p:cNvSpPr txBox="1"/>
          <p:nvPr>
            <p:ph idx="10" type="dt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43" name="Google Shape;43;p5"/>
          <p:cNvSpPr txBox="1"/>
          <p:nvPr>
            <p:ph idx="11" type="ftr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44" name="Google Shape;44;p5"/>
          <p:cNvSpPr txBox="1"/>
          <p:nvPr>
            <p:ph idx="12" type="sldNum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6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None/>
              <a:defRPr b="0" i="0" sz="4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7" name="Google Shape;47;p6"/>
          <p:cNvSpPr txBox="1"/>
          <p:nvPr>
            <p:ph idx="1" type="body"/>
          </p:nvPr>
        </p:nvSpPr>
        <p:spPr>
          <a:xfrm>
            <a:off x="1371600" y="2340864"/>
            <a:ext cx="4443984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Source Sans Pro"/>
              <a:buNone/>
              <a:defRPr b="0" i="0" sz="3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228600" lvl="1" marL="9144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Source Sans Pro"/>
              <a:buNone/>
              <a:defRPr b="1" i="1" sz="2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228600" lvl="2" marL="13716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Sans Pro"/>
              <a:buNone/>
              <a:defRPr b="1" i="0" sz="1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228600" lvl="3" marL="18288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Sans Pro"/>
              <a:buNone/>
              <a:defRPr b="1" i="1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228600" lvl="4" marL="22860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Source Sans Pro"/>
              <a:buNone/>
              <a:defRPr b="1" i="0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228600" lvl="5" marL="27432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Source Sans Pro"/>
              <a:buNone/>
              <a:defRPr b="1" i="1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-228600" lvl="6" marL="32004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None/>
              <a:defRPr b="1" i="0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-228600" lvl="7" marL="36576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None/>
              <a:defRPr b="1" i="1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-228600" lvl="8" marL="4114800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400"/>
              <a:buFont typeface="Source Sans Pro"/>
              <a:buNone/>
              <a:defRPr b="1" i="0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48" name="Google Shape;48;p6"/>
          <p:cNvSpPr txBox="1"/>
          <p:nvPr>
            <p:ph idx="2" type="body"/>
          </p:nvPr>
        </p:nvSpPr>
        <p:spPr>
          <a:xfrm>
            <a:off x="1371600" y="3305207"/>
            <a:ext cx="4443984" cy="256219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55600" lvl="0" marL="457200" marR="0" rtl="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Source Sans Pro"/>
              <a:buChar char="■"/>
              <a:defRPr b="0" i="0" sz="2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355600" lvl="1" marL="9144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Source Sans Pro"/>
              <a:buChar char="–"/>
              <a:defRPr b="0" i="1" sz="2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342900" lvl="2" marL="13716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Sans Pro"/>
              <a:buChar char="■"/>
              <a:defRPr b="0" i="0" sz="1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342900" lvl="3" marL="18288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Sans Pro"/>
              <a:buChar char="–"/>
              <a:defRPr b="0" i="1" sz="1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330200" lvl="4" marL="22860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Source Sans Pro"/>
              <a:buChar char="■"/>
              <a:defRPr b="0" i="0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330200" lvl="5" marL="27432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Source Sans Pro"/>
              <a:buChar char="–"/>
              <a:defRPr b="0" i="1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-317500" lvl="6" marL="32004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Char char="■"/>
              <a:defRPr b="0" i="0" sz="1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-317500" lvl="7" marL="36576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Char char="–"/>
              <a:defRPr b="0" i="1" sz="1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-317500" lvl="8" marL="4114800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400"/>
              <a:buFont typeface="Source Sans Pro"/>
              <a:buChar char="■"/>
              <a:defRPr b="0" i="0" sz="1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49" name="Google Shape;49;p6"/>
          <p:cNvSpPr txBox="1"/>
          <p:nvPr>
            <p:ph idx="3" type="body"/>
          </p:nvPr>
        </p:nvSpPr>
        <p:spPr>
          <a:xfrm>
            <a:off x="6525014" y="2340864"/>
            <a:ext cx="4443984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Source Sans Pro"/>
              <a:buNone/>
              <a:defRPr b="0" i="0" sz="3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228600" lvl="1" marL="9144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Source Sans Pro"/>
              <a:buNone/>
              <a:defRPr b="1" i="1" sz="2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228600" lvl="2" marL="13716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Sans Pro"/>
              <a:buNone/>
              <a:defRPr b="1" i="0" sz="1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228600" lvl="3" marL="18288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Sans Pro"/>
              <a:buNone/>
              <a:defRPr b="1" i="1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228600" lvl="4" marL="22860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Source Sans Pro"/>
              <a:buNone/>
              <a:defRPr b="1" i="0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228600" lvl="5" marL="27432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Source Sans Pro"/>
              <a:buNone/>
              <a:defRPr b="1" i="1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-228600" lvl="6" marL="32004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None/>
              <a:defRPr b="1" i="0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-228600" lvl="7" marL="36576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None/>
              <a:defRPr b="1" i="1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-228600" lvl="8" marL="4114800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400"/>
              <a:buFont typeface="Source Sans Pro"/>
              <a:buNone/>
              <a:defRPr b="1" i="0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50" name="Google Shape;50;p6"/>
          <p:cNvSpPr txBox="1"/>
          <p:nvPr>
            <p:ph idx="4" type="body"/>
          </p:nvPr>
        </p:nvSpPr>
        <p:spPr>
          <a:xfrm>
            <a:off x="6525014" y="3305207"/>
            <a:ext cx="4443984" cy="256219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55600" lvl="0" marL="457200" marR="0" rtl="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Source Sans Pro"/>
              <a:buChar char="■"/>
              <a:defRPr b="0" i="0" sz="2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355600" lvl="1" marL="9144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Source Sans Pro"/>
              <a:buChar char="–"/>
              <a:defRPr b="0" i="1" sz="2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342900" lvl="2" marL="13716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Sans Pro"/>
              <a:buChar char="■"/>
              <a:defRPr b="0" i="0" sz="1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342900" lvl="3" marL="18288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Sans Pro"/>
              <a:buChar char="–"/>
              <a:defRPr b="0" i="1" sz="1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330200" lvl="4" marL="22860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Source Sans Pro"/>
              <a:buChar char="■"/>
              <a:defRPr b="0" i="0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330200" lvl="5" marL="27432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Source Sans Pro"/>
              <a:buChar char="–"/>
              <a:defRPr b="0" i="1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-317500" lvl="6" marL="32004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Char char="■"/>
              <a:defRPr b="0" i="0" sz="1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-317500" lvl="7" marL="36576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Char char="–"/>
              <a:defRPr b="0" i="1" sz="1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-317500" lvl="8" marL="4114800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400"/>
              <a:buFont typeface="Source Sans Pro"/>
              <a:buChar char="■"/>
              <a:defRPr b="0" i="0" sz="1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51" name="Google Shape;51;p6"/>
          <p:cNvSpPr txBox="1"/>
          <p:nvPr>
            <p:ph idx="10" type="dt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52" name="Google Shape;52;p6"/>
          <p:cNvSpPr txBox="1"/>
          <p:nvPr>
            <p:ph idx="11" type="ftr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53" name="Google Shape;53;p6"/>
          <p:cNvSpPr txBox="1"/>
          <p:nvPr>
            <p:ph idx="12" type="sldNum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7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None/>
              <a:defRPr b="0" i="0" sz="4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6" name="Google Shape;56;p7"/>
          <p:cNvSpPr txBox="1"/>
          <p:nvPr>
            <p:ph idx="10" type="dt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57" name="Google Shape;57;p7"/>
          <p:cNvSpPr txBox="1"/>
          <p:nvPr>
            <p:ph idx="11" type="ftr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58" name="Google Shape;58;p7"/>
          <p:cNvSpPr txBox="1"/>
          <p:nvPr>
            <p:ph idx="12" type="sldNum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8"/>
          <p:cNvSpPr txBox="1"/>
          <p:nvPr>
            <p:ph idx="10" type="dt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61" name="Google Shape;61;p8"/>
          <p:cNvSpPr txBox="1"/>
          <p:nvPr>
            <p:ph idx="11" type="ftr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62" name="Google Shape;62;p8"/>
          <p:cNvSpPr txBox="1"/>
          <p:nvPr>
            <p:ph idx="12" type="sldNum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showMasterSp="0" type="objTx">
  <p:cSld name="OBJECT_WITH_CAPTIO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9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9"/>
          <p:cNvSpPr txBox="1"/>
          <p:nvPr>
            <p:ph type="title"/>
          </p:nvPr>
        </p:nvSpPr>
        <p:spPr>
          <a:xfrm>
            <a:off x="723900" y="685800"/>
            <a:ext cx="3855720" cy="215788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None/>
              <a:defRPr b="0" i="0" sz="4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6" name="Google Shape;66;p9"/>
          <p:cNvSpPr txBox="1"/>
          <p:nvPr>
            <p:ph idx="1" type="body"/>
          </p:nvPr>
        </p:nvSpPr>
        <p:spPr>
          <a:xfrm>
            <a:off x="6256020" y="685801"/>
            <a:ext cx="5212080" cy="5175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55600" lvl="0" marL="457200" marR="0" rtl="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Source Sans Pro"/>
              <a:buChar char="■"/>
              <a:defRPr b="0" i="0" sz="2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355600" lvl="1" marL="9144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Source Sans Pro"/>
              <a:buChar char="–"/>
              <a:defRPr b="0" i="1" sz="2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342900" lvl="2" marL="13716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Sans Pro"/>
              <a:buChar char="■"/>
              <a:defRPr b="0" i="0" sz="1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342900" lvl="3" marL="18288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Sans Pro"/>
              <a:buChar char="–"/>
              <a:defRPr b="0" i="1" sz="1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330200" lvl="4" marL="22860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Source Sans Pro"/>
              <a:buChar char="■"/>
              <a:defRPr b="0" i="0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330200" lvl="5" marL="27432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Source Sans Pro"/>
              <a:buChar char="–"/>
              <a:defRPr b="0" i="1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-330200" lvl="6" marL="32004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Source Sans Pro"/>
              <a:buChar char="■"/>
              <a:defRPr b="0" i="0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-330200" lvl="7" marL="36576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Source Sans Pro"/>
              <a:buChar char="–"/>
              <a:defRPr b="0" i="1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-330200" lvl="8" marL="4114800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600"/>
              <a:buFont typeface="Source Sans Pro"/>
              <a:buChar char="■"/>
              <a:defRPr b="0" i="0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67" name="Google Shape;67;p9"/>
          <p:cNvSpPr txBox="1"/>
          <p:nvPr>
            <p:ph idx="2" type="body"/>
          </p:nvPr>
        </p:nvSpPr>
        <p:spPr>
          <a:xfrm>
            <a:off x="723900" y="2856344"/>
            <a:ext cx="3855720" cy="301105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Source Sans Pro"/>
              <a:buNone/>
              <a:defRPr b="0" i="0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228600" lvl="1" marL="914400" marR="0" rtl="0" algn="l">
              <a:lnSpc>
                <a:spcPct val="94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Source Sans Pro"/>
              <a:buNone/>
              <a:defRPr b="0" i="1" sz="1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228600" lvl="2" marL="13716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Sans Pro"/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228600" lvl="3" marL="18288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Sans Pro"/>
              <a:buNone/>
              <a:defRPr b="0" i="1" sz="1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228600" lvl="4" marL="22860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Source Sans Pro"/>
              <a:buNone/>
              <a:defRPr b="0" i="0" sz="1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228600" lvl="5" marL="27432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Source Sans Pro"/>
              <a:buNone/>
              <a:defRPr b="0" i="1" sz="1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-228600" lvl="6" marL="32004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None/>
              <a:defRPr b="0" i="0" sz="1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-228600" lvl="7" marL="36576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None/>
              <a:defRPr b="0" i="1" sz="1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-228600" lvl="8" marL="4114800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400"/>
              <a:buFont typeface="Source Sans Pro"/>
              <a:buNone/>
              <a:defRPr b="0" i="0" sz="1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68" name="Google Shape;68;p9"/>
          <p:cNvSpPr txBox="1"/>
          <p:nvPr>
            <p:ph idx="10" type="dt"/>
          </p:nvPr>
        </p:nvSpPr>
        <p:spPr>
          <a:xfrm>
            <a:off x="72390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69" name="Google Shape;69;p9"/>
          <p:cNvSpPr txBox="1"/>
          <p:nvPr>
            <p:ph idx="11" type="ftr"/>
          </p:nvPr>
        </p:nvSpPr>
        <p:spPr>
          <a:xfrm>
            <a:off x="2205945" y="6453386"/>
            <a:ext cx="2373675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70" name="Google Shape;70;p9"/>
          <p:cNvSpPr txBox="1"/>
          <p:nvPr>
            <p:ph idx="12" type="sldNum"/>
          </p:nvPr>
        </p:nvSpPr>
        <p:spPr>
          <a:xfrm>
            <a:off x="9883140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1" name="Google Shape;71;p9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showMasterSp="0" type="picTx">
  <p:cSld name="PICTURE_WITH_CAPTION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0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0"/>
          <p:cNvSpPr txBox="1"/>
          <p:nvPr>
            <p:ph type="title"/>
          </p:nvPr>
        </p:nvSpPr>
        <p:spPr>
          <a:xfrm>
            <a:off x="723900" y="685800"/>
            <a:ext cx="3855720" cy="215788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None/>
              <a:defRPr b="0" i="0" sz="4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5" name="Google Shape;75;p10"/>
          <p:cNvSpPr/>
          <p:nvPr>
            <p:ph idx="2" type="pic"/>
          </p:nvPr>
        </p:nvSpPr>
        <p:spPr>
          <a:xfrm>
            <a:off x="5532120" y="0"/>
            <a:ext cx="6659880" cy="6857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None/>
              <a:defRPr b="0" i="0" sz="2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None/>
              <a:defRPr b="0" i="1" sz="2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None/>
              <a:defRPr b="0" i="0" sz="2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None/>
              <a:defRPr b="0" i="1" sz="2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None/>
              <a:defRPr b="0" i="0" sz="2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None/>
              <a:defRPr b="0" i="1" sz="2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None/>
              <a:defRPr b="0" i="0" sz="2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None/>
              <a:defRPr b="0" i="1" sz="2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400"/>
              <a:buFont typeface="Source Sans Pro"/>
              <a:buNone/>
              <a:defRPr b="0" i="0" sz="2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76" name="Google Shape;76;p10"/>
          <p:cNvSpPr txBox="1"/>
          <p:nvPr>
            <p:ph idx="1" type="body"/>
          </p:nvPr>
        </p:nvSpPr>
        <p:spPr>
          <a:xfrm>
            <a:off x="723900" y="2855968"/>
            <a:ext cx="3855720" cy="301143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Source Sans Pro"/>
              <a:buNone/>
              <a:defRPr b="0" i="0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228600" lvl="1" marL="914400" marR="0" rtl="0" algn="l">
              <a:lnSpc>
                <a:spcPct val="94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Source Sans Pro"/>
              <a:buNone/>
              <a:defRPr b="0" i="1" sz="1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228600" lvl="2" marL="13716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Sans Pro"/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228600" lvl="3" marL="18288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Sans Pro"/>
              <a:buNone/>
              <a:defRPr b="0" i="1" sz="1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228600" lvl="4" marL="22860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Source Sans Pro"/>
              <a:buNone/>
              <a:defRPr b="0" i="0" sz="1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228600" lvl="5" marL="27432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Source Sans Pro"/>
              <a:buNone/>
              <a:defRPr b="0" i="1" sz="1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-228600" lvl="6" marL="32004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None/>
              <a:defRPr b="0" i="0" sz="1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-228600" lvl="7" marL="36576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None/>
              <a:defRPr b="0" i="1" sz="1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-228600" lvl="8" marL="4114800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400"/>
              <a:buFont typeface="Source Sans Pro"/>
              <a:buNone/>
              <a:defRPr b="0" i="0" sz="1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77" name="Google Shape;77;p10"/>
          <p:cNvSpPr txBox="1"/>
          <p:nvPr>
            <p:ph idx="10" type="dt"/>
          </p:nvPr>
        </p:nvSpPr>
        <p:spPr>
          <a:xfrm>
            <a:off x="72390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78" name="Google Shape;78;p10"/>
          <p:cNvSpPr txBox="1"/>
          <p:nvPr>
            <p:ph idx="11" type="ftr"/>
          </p:nvPr>
        </p:nvSpPr>
        <p:spPr>
          <a:xfrm>
            <a:off x="2205945" y="6453386"/>
            <a:ext cx="2373675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79" name="Google Shape;79;p10"/>
          <p:cNvSpPr txBox="1"/>
          <p:nvPr>
            <p:ph idx="12" type="sldNum"/>
          </p:nvPr>
        </p:nvSpPr>
        <p:spPr>
          <a:xfrm>
            <a:off x="9883140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0" name="Google Shape;80;p10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None/>
              <a:defRPr b="0" i="0" sz="4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55600" lvl="0" marL="457200" marR="0" rtl="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Source Sans Pro"/>
              <a:buChar char="■"/>
              <a:defRPr b="0" i="0" sz="2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355600" lvl="1" marL="9144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Source Sans Pro"/>
              <a:buChar char="–"/>
              <a:defRPr b="0" i="1" sz="20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342900" lvl="2" marL="13716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Sans Pro"/>
              <a:buChar char="■"/>
              <a:defRPr b="0" i="0" sz="1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342900" lvl="3" marL="18288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Sans Pro"/>
              <a:buChar char="–"/>
              <a:defRPr b="0" i="1" sz="1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330200" lvl="4" marL="22860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Source Sans Pro"/>
              <a:buChar char="■"/>
              <a:defRPr b="0" i="0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330200" lvl="5" marL="27432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Source Sans Pro"/>
              <a:buChar char="–"/>
              <a:defRPr b="0" i="1" sz="1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-317500" lvl="6" marL="32004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Char char="■"/>
              <a:defRPr b="0" i="0" sz="1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-317500" lvl="7" marL="36576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Char char="–"/>
              <a:defRPr b="0" i="1" sz="1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-317500" lvl="8" marL="4114800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400"/>
              <a:buFont typeface="Source Sans Pro"/>
              <a:buChar char="■"/>
              <a:defRPr b="0" i="0" sz="1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" name="Google Shape;15;p1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5.png"/><Relationship Id="rId6" Type="http://schemas.openxmlformats.org/officeDocument/2006/relationships/image" Target="../media/image4.png"/><Relationship Id="rId7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png"/><Relationship Id="rId4" Type="http://schemas.openxmlformats.org/officeDocument/2006/relationships/image" Target="../media/image9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2"/>
        </a:soli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3"/>
          <p:cNvSpPr txBox="1"/>
          <p:nvPr>
            <p:ph type="ctrTitle"/>
          </p:nvPr>
        </p:nvSpPr>
        <p:spPr>
          <a:xfrm>
            <a:off x="2679906" y="1693451"/>
            <a:ext cx="8361229" cy="209822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Source Sans Pro"/>
              <a:buNone/>
            </a:pPr>
            <a:r>
              <a:rPr b="0" i="0" lang="en-US" sz="7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CASE STUDY: </a:t>
            </a:r>
            <a:br>
              <a:rPr b="0" i="0" lang="en-US" sz="72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b="0" i="0" lang="en-US" sz="4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OPTEC BRANDING (SHELLY HOVICK) &amp; CDE</a:t>
            </a:r>
            <a:endParaRPr b="0" i="0" sz="4800" u="none" cap="none" strike="noStrike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98" name="Google Shape;98;p13"/>
          <p:cNvSpPr txBox="1"/>
          <p:nvPr>
            <p:ph idx="1" type="subTitle"/>
          </p:nvPr>
        </p:nvSpPr>
        <p:spPr>
          <a:xfrm>
            <a:off x="2679906" y="3956279"/>
            <a:ext cx="6831673" cy="1086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Source Sans Pro"/>
              <a:buNone/>
            </a:pPr>
            <a:r>
              <a:rPr b="0" i="0" lang="en-US" sz="23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Danny Ndungu, Erin Schmidt, Sydney Lapin, Emily Real, Isabel Hall, Sydney Hosford, Aaron Simon</a:t>
            </a:r>
            <a:endParaRPr b="0" i="0" sz="2300" u="none" cap="none" strike="noStrike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2"/>
        </a:solid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4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Source Sans Pro"/>
              <a:buNone/>
            </a:pPr>
            <a:r>
              <a:rPr b="0" i="0" lang="en-US" sz="3959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OPTEC: Ohio Prevention and Treatment of Endometrial Cancer Research </a:t>
            </a:r>
            <a:br>
              <a:rPr b="0" i="0" lang="en-US" sz="3959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b="0" i="0" lang="en-US" sz="3959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br>
              <a:rPr b="0" i="0" lang="en-US" sz="3959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b="0" i="0" lang="en-US" sz="3959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endParaRPr b="0" i="0" sz="3959" u="none" cap="none" strike="noStrike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04" name="Google Shape;104;p14"/>
          <p:cNvSpPr txBox="1"/>
          <p:nvPr>
            <p:ph idx="1" type="body"/>
          </p:nvPr>
        </p:nvSpPr>
        <p:spPr>
          <a:xfrm>
            <a:off x="1371600" y="2453640"/>
            <a:ext cx="9601200" cy="3840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4048" lvl="0" marL="384048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Source Sans Pro"/>
              <a:buChar char="■"/>
            </a:pPr>
            <a:r>
              <a:rPr b="0" i="0" lang="en-US" sz="25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Endometrial Cancer is a type of cancer that begins in the uterus</a:t>
            </a:r>
            <a:endParaRPr/>
          </a:p>
          <a:p>
            <a:pPr indent="-384048" lvl="0" marL="384048" marR="0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Source Sans Pro"/>
              <a:buChar char="■"/>
            </a:pPr>
            <a:r>
              <a:rPr b="0" i="0" lang="en-US" sz="25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Women with endometrial cancer across a network of 51 Ohio Hospitals will be recruited to become part of an Ohio Endometrial Cancer Registry</a:t>
            </a:r>
            <a:endParaRPr/>
          </a:p>
          <a:p>
            <a:pPr indent="-384048" lvl="0" marL="384048" marR="0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Source Sans Pro"/>
              <a:buChar char="■"/>
            </a:pPr>
            <a:r>
              <a:rPr lang="en-US" sz="2500"/>
              <a:t>Funded by Pelotonia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5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Source Sans Pro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OPTEC: Initial Logo Ideas</a:t>
            </a:r>
            <a:endParaRPr b="0" i="0" sz="4400" u="none" cap="none" strike="noStrike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110" name="Google Shape;110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68399" y="2006599"/>
            <a:ext cx="3281681" cy="173128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334000" y="2006599"/>
            <a:ext cx="3222483" cy="21143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1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9020832" y="2006599"/>
            <a:ext cx="2899296" cy="14833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1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371600" y="4450080"/>
            <a:ext cx="3962400" cy="198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1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8293100" y="4450080"/>
            <a:ext cx="3512884" cy="1981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6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Source Sans Pro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OPTEC Branding: Color Palette </a:t>
            </a:r>
            <a:endParaRPr b="0" i="0" sz="4400" u="none" cap="none" strike="noStrike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121" name="Google Shape;121;p16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71600" y="2171700"/>
            <a:ext cx="5907317" cy="3552284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16"/>
          <p:cNvSpPr txBox="1"/>
          <p:nvPr/>
        </p:nvSpPr>
        <p:spPr>
          <a:xfrm>
            <a:off x="7913717" y="3177540"/>
            <a:ext cx="373380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The color for Endometrial cancer is peach, so we created a color palette around that color for branding</a:t>
            </a:r>
            <a:endParaRPr b="0" i="0" sz="1800" u="none" cap="none" strike="noStrike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7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Source Sans Pro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OPTEC: Final Logos</a:t>
            </a:r>
            <a:endParaRPr b="0" i="0" sz="4400" u="none" cap="none" strike="noStrike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128" name="Google Shape;128;p17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77008" y="2962401"/>
            <a:ext cx="6234631" cy="533577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985569" y="186690"/>
            <a:ext cx="7000152" cy="60693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8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Source Sans Pro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OPTEC: Future Opportunities</a:t>
            </a:r>
            <a:endParaRPr b="0" i="0" sz="4400" u="none" cap="none" strike="noStrike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35" name="Google Shape;135;p18"/>
          <p:cNvSpPr txBox="1"/>
          <p:nvPr>
            <p:ph idx="1" type="body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4048" lvl="0" marL="384048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Source Sans Pro"/>
              <a:buChar char="■"/>
            </a:pPr>
            <a:r>
              <a:rPr b="0" i="0" lang="en-US" sz="2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Patient Recruitment Flyer </a:t>
            </a:r>
            <a:endParaRPr/>
          </a:p>
          <a:p>
            <a:pPr indent="-384048" lvl="0" marL="384048" marR="0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Source Sans Pro"/>
              <a:buChar char="■"/>
            </a:pPr>
            <a:r>
              <a:rPr b="0" i="0" lang="en-US" sz="2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Patient Information Flyer</a:t>
            </a:r>
            <a:endParaRPr/>
          </a:p>
          <a:p>
            <a:pPr indent="-384048" lvl="0" marL="384048" marR="0" rtl="0" algn="l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Source Sans Pro"/>
              <a:buChar char="■"/>
            </a:pPr>
            <a:r>
              <a:rPr b="0" i="0" lang="en-US" sz="2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Help with social media to communicate with women in the registry and tell them about studies</a:t>
            </a:r>
            <a:endParaRPr b="0" i="0" sz="2800" u="none" cap="none" strike="noStrike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9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Source Sans Pro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CDE: List of PR opportunities at OSU</a:t>
            </a:r>
            <a:endParaRPr b="0" i="0" sz="4400" u="none" cap="none" strike="noStrike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41" name="Google Shape;141;p19"/>
          <p:cNvSpPr txBox="1"/>
          <p:nvPr>
            <p:ph idx="1" type="body"/>
          </p:nvPr>
        </p:nvSpPr>
        <p:spPr>
          <a:xfrm>
            <a:off x="1371600" y="1783080"/>
            <a:ext cx="9601200" cy="4084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4048" lvl="0" marL="384048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Source Sans Pro"/>
              <a:buChar char="■"/>
            </a:pPr>
            <a:r>
              <a:rPr b="0" i="0" lang="en-US" sz="2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Office of Disability Services</a:t>
            </a:r>
            <a:endParaRPr/>
          </a:p>
          <a:p>
            <a:pPr indent="-384048" lvl="3" marL="384048" marR="0" rtl="0" algn="l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Source Sans Pro"/>
              <a:buChar char="–"/>
            </a:pPr>
            <a:r>
              <a:rPr b="0" i="1" lang="en-US" sz="26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Promote CDE on their twitter/facebook page, Involvement fair, weekly e-newsletter</a:t>
            </a:r>
            <a:endParaRPr/>
          </a:p>
          <a:p>
            <a:pPr indent="-384048" lvl="4" marL="384048" marR="0" rtl="0" algn="l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Source Sans Pro"/>
              <a:buChar char="■"/>
            </a:pPr>
            <a:r>
              <a:rPr b="0" i="0" lang="en-US" sz="2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Contact organization “Abilities: An alliance of Students With and Without Disabilities” and speak at one of their meetings or get involved with one of their events</a:t>
            </a:r>
            <a:endParaRPr/>
          </a:p>
          <a:p>
            <a:pPr indent="-384048" lvl="4" marL="384048" marR="0" rtl="0" algn="l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Source Sans Pro"/>
              <a:buChar char="■"/>
            </a:pPr>
            <a:r>
              <a:rPr b="0" i="0" lang="en-US" sz="2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Hold a booth at a career or internship fair at OSU </a:t>
            </a:r>
            <a:endParaRPr/>
          </a:p>
          <a:p>
            <a:pPr indent="-384048" lvl="4" marL="384048" marR="0" rtl="0" algn="l">
              <a:lnSpc>
                <a:spcPct val="9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Source Sans Pro"/>
              <a:buChar char="■"/>
            </a:pPr>
            <a:r>
              <a:rPr b="0" i="0" lang="en-US" sz="2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Event on Oval</a:t>
            </a:r>
            <a:endParaRPr b="0" i="0" sz="2800" u="none" cap="none" strike="noStrike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142" name="Google Shape;142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28094" y="5080425"/>
            <a:ext cx="3823271" cy="1485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0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Source Sans Pro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CDE: Future Opportunities </a:t>
            </a:r>
            <a:endParaRPr b="0" i="0" sz="4400" u="none" cap="none" strike="noStrike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48" name="Google Shape;148;p20"/>
          <p:cNvSpPr txBox="1"/>
          <p:nvPr>
            <p:ph idx="1" type="body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4048" lvl="0" marL="384048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Source Sans Pro"/>
              <a:buChar char="■"/>
            </a:pPr>
            <a:r>
              <a:rPr b="0" i="0" lang="en-US" sz="2800" u="none" cap="none" strike="noStrik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Connect with organization at OSU to raise awareness and eventually fundraise for CDE</a:t>
            </a:r>
            <a:endParaRPr b="0" i="0" sz="2800" u="none" cap="none" strike="noStrike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rop">
  <a:themeElements>
    <a:clrScheme name="Crop">
      <a:dk1>
        <a:srgbClr val="000000"/>
      </a:dk1>
      <a:lt1>
        <a:srgbClr val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